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71" r:id="rId6"/>
    <p:sldId id="27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8" r:id="rId18"/>
    <p:sldId id="267" r:id="rId19"/>
    <p:sldId id="269" r:id="rId20"/>
    <p:sldId id="274" r:id="rId21"/>
    <p:sldId id="277" r:id="rId22"/>
    <p:sldId id="275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93BE1F-56B7-3EC6-3068-E7879FF5F329}" v="3" dt="2021-01-19T08:41:02.530"/>
    <p1510:client id="{2AA69397-C09C-096F-617A-FB588D578E0D}" v="290" dt="2021-01-18T22:48:48.422"/>
    <p1510:client id="{701DB968-0D92-7302-011E-F7AAA0D10051}" v="1" dt="2021-11-16T16:12:03.788"/>
    <p1510:client id="{B135BB37-8E86-449C-85DA-CD6D05E783D4}" v="74" dt="2021-01-19T11:54:51.182"/>
    <p1510:client id="{C8D77986-D211-5E17-B6EA-E64E098EEB46}" v="8" dt="2021-01-19T08:43:25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Groeneveld - Hendriks" userId="S::janet.groeneveld@vrgroningen.nl::5756a3fa-48a9-4d9d-b9b8-1fa4cba0938f" providerId="AD" clId="Web-{0193BE1F-56B7-3EC6-3068-E7879FF5F329}"/>
    <pc:docChg chg="addSld modSld">
      <pc:chgData name="Janet Groeneveld - Hendriks" userId="S::janet.groeneveld@vrgroningen.nl::5756a3fa-48a9-4d9d-b9b8-1fa4cba0938f" providerId="AD" clId="Web-{0193BE1F-56B7-3EC6-3068-E7879FF5F329}" dt="2021-01-19T08:41:02.530" v="2"/>
      <pc:docMkLst>
        <pc:docMk/>
      </pc:docMkLst>
      <pc:sldChg chg="addSp delSp modSp new">
        <pc:chgData name="Janet Groeneveld - Hendriks" userId="S::janet.groeneveld@vrgroningen.nl::5756a3fa-48a9-4d9d-b9b8-1fa4cba0938f" providerId="AD" clId="Web-{0193BE1F-56B7-3EC6-3068-E7879FF5F329}" dt="2021-01-19T08:40:45.530" v="1"/>
        <pc:sldMkLst>
          <pc:docMk/>
          <pc:sldMk cId="3699097241" sldId="276"/>
        </pc:sldMkLst>
        <pc:spChg chg="del">
          <ac:chgData name="Janet Groeneveld - Hendriks" userId="S::janet.groeneveld@vrgroningen.nl::5756a3fa-48a9-4d9d-b9b8-1fa4cba0938f" providerId="AD" clId="Web-{0193BE1F-56B7-3EC6-3068-E7879FF5F329}" dt="2021-01-19T08:40:45.530" v="1"/>
          <ac:spMkLst>
            <pc:docMk/>
            <pc:sldMk cId="3699097241" sldId="276"/>
            <ac:spMk id="3" creationId="{2FC15CDA-B6D7-4EE8-AC8F-6B4AD1DAF9E8}"/>
          </ac:spMkLst>
        </pc:spChg>
        <pc:picChg chg="add mod ord">
          <ac:chgData name="Janet Groeneveld - Hendriks" userId="S::janet.groeneveld@vrgroningen.nl::5756a3fa-48a9-4d9d-b9b8-1fa4cba0938f" providerId="AD" clId="Web-{0193BE1F-56B7-3EC6-3068-E7879FF5F329}" dt="2021-01-19T08:40:45.530" v="1"/>
          <ac:picMkLst>
            <pc:docMk/>
            <pc:sldMk cId="3699097241" sldId="276"/>
            <ac:picMk id="4" creationId="{51150401-3035-4F2F-833D-12C667C7433C}"/>
          </ac:picMkLst>
        </pc:picChg>
      </pc:sldChg>
      <pc:sldChg chg="new">
        <pc:chgData name="Janet Groeneveld - Hendriks" userId="S::janet.groeneveld@vrgroningen.nl::5756a3fa-48a9-4d9d-b9b8-1fa4cba0938f" providerId="AD" clId="Web-{0193BE1F-56B7-3EC6-3068-E7879FF5F329}" dt="2021-01-19T08:41:02.530" v="2"/>
        <pc:sldMkLst>
          <pc:docMk/>
          <pc:sldMk cId="1002683424" sldId="277"/>
        </pc:sldMkLst>
      </pc:sldChg>
    </pc:docChg>
  </pc:docChgLst>
  <pc:docChgLst>
    <pc:chgData name="Katja van Ederen" userId="S::katja.vanederen@vrgroningen.nl::83cadac5-be2d-4f30-8e42-43f74e1b77e0" providerId="AD" clId="Web-{701DB968-0D92-7302-011E-F7AAA0D10051}"/>
    <pc:docChg chg="modSld">
      <pc:chgData name="Katja van Ederen" userId="S::katja.vanederen@vrgroningen.nl::83cadac5-be2d-4f30-8e42-43f74e1b77e0" providerId="AD" clId="Web-{701DB968-0D92-7302-011E-F7AAA0D10051}" dt="2021-11-16T16:12:03.788" v="0"/>
      <pc:docMkLst>
        <pc:docMk/>
      </pc:docMkLst>
      <pc:sldChg chg="modSp">
        <pc:chgData name="Katja van Ederen" userId="S::katja.vanederen@vrgroningen.nl::83cadac5-be2d-4f30-8e42-43f74e1b77e0" providerId="AD" clId="Web-{701DB968-0D92-7302-011E-F7AAA0D10051}" dt="2021-11-16T16:12:03.788" v="0"/>
        <pc:sldMkLst>
          <pc:docMk/>
          <pc:sldMk cId="568813377" sldId="271"/>
        </pc:sldMkLst>
        <pc:picChg chg="mod">
          <ac:chgData name="Katja van Ederen" userId="S::katja.vanederen@vrgroningen.nl::83cadac5-be2d-4f30-8e42-43f74e1b77e0" providerId="AD" clId="Web-{701DB968-0D92-7302-011E-F7AAA0D10051}" dt="2021-11-16T16:12:03.788" v="0"/>
          <ac:picMkLst>
            <pc:docMk/>
            <pc:sldMk cId="568813377" sldId="271"/>
            <ac:picMk id="4" creationId="{37171C5B-A61E-4E75-8E10-8CAC693CF9A4}"/>
          </ac:picMkLst>
        </pc:picChg>
      </pc:sldChg>
    </pc:docChg>
  </pc:docChgLst>
  <pc:docChgLst>
    <pc:chgData name="Katja van Ederen" userId="83cadac5-be2d-4f30-8e42-43f74e1b77e0" providerId="ADAL" clId="{B135BB37-8E86-449C-85DA-CD6D05E783D4}"/>
    <pc:docChg chg="undo custSel modSld">
      <pc:chgData name="Katja van Ederen" userId="83cadac5-be2d-4f30-8e42-43f74e1b77e0" providerId="ADAL" clId="{B135BB37-8E86-449C-85DA-CD6D05E783D4}" dt="2021-01-19T11:48:12.894" v="122" actId="20577"/>
      <pc:docMkLst>
        <pc:docMk/>
      </pc:docMkLst>
      <pc:sldChg chg="addSp delSp modSp mod">
        <pc:chgData name="Katja van Ederen" userId="83cadac5-be2d-4f30-8e42-43f74e1b77e0" providerId="ADAL" clId="{B135BB37-8E86-449C-85DA-CD6D05E783D4}" dt="2021-01-19T11:48:12.894" v="122" actId="20577"/>
        <pc:sldMkLst>
          <pc:docMk/>
          <pc:sldMk cId="3768728570" sldId="275"/>
        </pc:sldMkLst>
        <pc:spChg chg="add mod">
          <ac:chgData name="Katja van Ederen" userId="83cadac5-be2d-4f30-8e42-43f74e1b77e0" providerId="ADAL" clId="{B135BB37-8E86-449C-85DA-CD6D05E783D4}" dt="2021-01-19T11:48:12.894" v="122" actId="20577"/>
          <ac:spMkLst>
            <pc:docMk/>
            <pc:sldMk cId="3768728570" sldId="275"/>
            <ac:spMk id="15" creationId="{09F90F79-5BF6-400E-B805-0DE90AC2D39E}"/>
          </ac:spMkLst>
        </pc:spChg>
        <pc:picChg chg="add del">
          <ac:chgData name="Katja van Ederen" userId="83cadac5-be2d-4f30-8e42-43f74e1b77e0" providerId="ADAL" clId="{B135BB37-8E86-449C-85DA-CD6D05E783D4}" dt="2021-01-19T11:20:30.664" v="1" actId="22"/>
          <ac:picMkLst>
            <pc:docMk/>
            <pc:sldMk cId="3768728570" sldId="275"/>
            <ac:picMk id="4" creationId="{6B936AF5-8371-49D3-9FA1-271D8855274F}"/>
          </ac:picMkLst>
        </pc:picChg>
        <pc:picChg chg="add mod">
          <ac:chgData name="Katja van Ederen" userId="83cadac5-be2d-4f30-8e42-43f74e1b77e0" providerId="ADAL" clId="{B135BB37-8E86-449C-85DA-CD6D05E783D4}" dt="2021-01-19T11:38:22.943" v="6" actId="14100"/>
          <ac:picMkLst>
            <pc:docMk/>
            <pc:sldMk cId="3768728570" sldId="275"/>
            <ac:picMk id="6" creationId="{F272AFA6-C452-43F0-8F09-3F1317F5CB26}"/>
          </ac:picMkLst>
        </pc:picChg>
        <pc:picChg chg="add del mod">
          <ac:chgData name="Katja van Ederen" userId="83cadac5-be2d-4f30-8e42-43f74e1b77e0" providerId="ADAL" clId="{B135BB37-8E86-449C-85DA-CD6D05E783D4}" dt="2021-01-19T11:40:40.157" v="12" actId="22"/>
          <ac:picMkLst>
            <pc:docMk/>
            <pc:sldMk cId="3768728570" sldId="275"/>
            <ac:picMk id="10" creationId="{F075938D-79A3-4DE6-9777-B3133E3E3DCF}"/>
          </ac:picMkLst>
        </pc:picChg>
        <pc:picChg chg="add del mod modCrop">
          <ac:chgData name="Katja van Ederen" userId="83cadac5-be2d-4f30-8e42-43f74e1b77e0" providerId="ADAL" clId="{B135BB37-8E86-449C-85DA-CD6D05E783D4}" dt="2021-01-19T11:41:30.032" v="24" actId="22"/>
          <ac:picMkLst>
            <pc:docMk/>
            <pc:sldMk cId="3768728570" sldId="275"/>
            <ac:picMk id="12" creationId="{C9C823A0-F657-4F67-801F-059A91D72785}"/>
          </ac:picMkLst>
        </pc:picChg>
        <pc:picChg chg="add del mod">
          <ac:chgData name="Katja van Ederen" userId="83cadac5-be2d-4f30-8e42-43f74e1b77e0" providerId="ADAL" clId="{B135BB37-8E86-449C-85DA-CD6D05E783D4}" dt="2021-01-19T11:41:44.752" v="27" actId="478"/>
          <ac:picMkLst>
            <pc:docMk/>
            <pc:sldMk cId="3768728570" sldId="275"/>
            <ac:picMk id="14" creationId="{B5F0B6F7-A2B4-4EB9-948C-57EB010A14AB}"/>
          </ac:picMkLst>
        </pc:picChg>
        <pc:picChg chg="add mod">
          <ac:chgData name="Katja van Ederen" userId="83cadac5-be2d-4f30-8e42-43f74e1b77e0" providerId="ADAL" clId="{B135BB37-8E86-449C-85DA-CD6D05E783D4}" dt="2021-01-19T11:43:37.770" v="56" actId="1076"/>
          <ac:picMkLst>
            <pc:docMk/>
            <pc:sldMk cId="3768728570" sldId="275"/>
            <ac:picMk id="1026" creationId="{1F893CE6-FA06-4690-B7BC-F0ABCF6F86F0}"/>
          </ac:picMkLst>
        </pc:picChg>
        <pc:picChg chg="add mod">
          <ac:chgData name="Katja van Ederen" userId="83cadac5-be2d-4f30-8e42-43f74e1b77e0" providerId="ADAL" clId="{B135BB37-8E86-449C-85DA-CD6D05E783D4}" dt="2021-01-19T11:43:34.056" v="55" actId="688"/>
          <ac:picMkLst>
            <pc:docMk/>
            <pc:sldMk cId="3768728570" sldId="275"/>
            <ac:picMk id="1028" creationId="{81D9EB9B-E52D-471C-9545-756BAF3B1756}"/>
          </ac:picMkLst>
        </pc:picChg>
      </pc:sldChg>
    </pc:docChg>
  </pc:docChgLst>
  <pc:docChgLst>
    <pc:chgData name="Katja van Ederen" userId="S::katja.vanederen@vrgroningen.nl::83cadac5-be2d-4f30-8e42-43f74e1b77e0" providerId="AD" clId="Web-{2AA69397-C09C-096F-617A-FB588D578E0D}"/>
    <pc:docChg chg="addSld delSld modSld sldOrd">
      <pc:chgData name="Katja van Ederen" userId="S::katja.vanederen@vrgroningen.nl::83cadac5-be2d-4f30-8e42-43f74e1b77e0" providerId="AD" clId="Web-{2AA69397-C09C-096F-617A-FB588D578E0D}" dt="2021-01-18T22:48:48.422" v="232"/>
      <pc:docMkLst>
        <pc:docMk/>
      </pc:docMkLst>
      <pc:sldChg chg="addSp delSp modSp del mod setBg setClrOvrMap">
        <pc:chgData name="Katja van Ederen" userId="S::katja.vanederen@vrgroningen.nl::83cadac5-be2d-4f30-8e42-43f74e1b77e0" providerId="AD" clId="Web-{2AA69397-C09C-096F-617A-FB588D578E0D}" dt="2021-01-18T22:31:40.829" v="126"/>
        <pc:sldMkLst>
          <pc:docMk/>
          <pc:sldMk cId="1038932773" sldId="270"/>
        </pc:sldMkLst>
        <pc:spChg chg="mod ord">
          <ac:chgData name="Katja van Ederen" userId="S::katja.vanederen@vrgroningen.nl::83cadac5-be2d-4f30-8e42-43f74e1b77e0" providerId="AD" clId="Web-{2AA69397-C09C-096F-617A-FB588D578E0D}" dt="2021-01-18T22:31:25.641" v="124"/>
          <ac:spMkLst>
            <pc:docMk/>
            <pc:sldMk cId="1038932773" sldId="270"/>
            <ac:spMk id="2" creationId="{E4BE0D95-FB7F-493E-A753-F0A4352A3DE4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30:49.656" v="123"/>
          <ac:spMkLst>
            <pc:docMk/>
            <pc:sldMk cId="1038932773" sldId="270"/>
            <ac:spMk id="6" creationId="{3CD9DF72-87A3-404E-A828-84CBF11A8303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15:07.064" v="55"/>
          <ac:spMkLst>
            <pc:docMk/>
            <pc:sldMk cId="1038932773" sldId="270"/>
            <ac:spMk id="7" creationId="{181C1266-8822-40D4-B3F5-1CDB5B9ADE45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09:50.450" v="20"/>
          <ac:spMkLst>
            <pc:docMk/>
            <pc:sldMk cId="1038932773" sldId="270"/>
            <ac:spMk id="8" creationId="{E71488CD-0099-49E3-AFA9-B28AD5173A21}"/>
          </ac:spMkLst>
        </pc:spChg>
        <pc:spChg chg="add del mod">
          <ac:chgData name="Katja van Ederen" userId="S::katja.vanederen@vrgroningen.nl::83cadac5-be2d-4f30-8e42-43f74e1b77e0" providerId="AD" clId="Web-{2AA69397-C09C-096F-617A-FB588D578E0D}" dt="2021-01-18T22:14:23.610" v="41"/>
          <ac:spMkLst>
            <pc:docMk/>
            <pc:sldMk cId="1038932773" sldId="270"/>
            <ac:spMk id="9" creationId="{CBE99D52-F4C9-4C96-A3A2-14B3BC9FBBFD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09:50.450" v="20"/>
          <ac:spMkLst>
            <pc:docMk/>
            <pc:sldMk cId="1038932773" sldId="270"/>
            <ac:spMk id="11" creationId="{5E8D2E83-FB3A-40E7-A9E5-7AB389D612B4}"/>
          </ac:spMkLst>
        </pc:spChg>
        <pc:spChg chg="add">
          <ac:chgData name="Katja van Ederen" userId="S::katja.vanederen@vrgroningen.nl::83cadac5-be2d-4f30-8e42-43f74e1b77e0" providerId="AD" clId="Web-{2AA69397-C09C-096F-617A-FB588D578E0D}" dt="2021-01-18T22:31:25.641" v="124"/>
          <ac:spMkLst>
            <pc:docMk/>
            <pc:sldMk cId="1038932773" sldId="270"/>
            <ac:spMk id="15" creationId="{37C89E4B-3C9F-44B9-8B86-D9E3D112D8EC}"/>
          </ac:spMkLst>
        </pc:spChg>
        <pc:picChg chg="add del mod ord">
          <ac:chgData name="Katja van Ederen" userId="S::katja.vanederen@vrgroningen.nl::83cadac5-be2d-4f30-8e42-43f74e1b77e0" providerId="AD" clId="Web-{2AA69397-C09C-096F-617A-FB588D578E0D}" dt="2021-01-18T22:14:27.611" v="44"/>
          <ac:picMkLst>
            <pc:docMk/>
            <pc:sldMk cId="1038932773" sldId="270"/>
            <ac:picMk id="3" creationId="{0E84F512-DAF6-45D7-AA88-14F2DF188AD2}"/>
          </ac:picMkLst>
        </pc:picChg>
        <pc:picChg chg="del mod ord">
          <ac:chgData name="Katja van Ederen" userId="S::katja.vanederen@vrgroningen.nl::83cadac5-be2d-4f30-8e42-43f74e1b77e0" providerId="AD" clId="Web-{2AA69397-C09C-096F-617A-FB588D578E0D}" dt="2021-01-18T22:31:34.798" v="125"/>
          <ac:picMkLst>
            <pc:docMk/>
            <pc:sldMk cId="1038932773" sldId="270"/>
            <ac:picMk id="4" creationId="{C3AFAE45-BD22-447E-A96D-C3D3C48DE9A7}"/>
          </ac:picMkLst>
        </pc:picChg>
        <pc:cxnChg chg="add del">
          <ac:chgData name="Katja van Ederen" userId="S::katja.vanederen@vrgroningen.nl::83cadac5-be2d-4f30-8e42-43f74e1b77e0" providerId="AD" clId="Web-{2AA69397-C09C-096F-617A-FB588D578E0D}" dt="2021-01-18T22:30:49.656" v="123"/>
          <ac:cxnSpMkLst>
            <pc:docMk/>
            <pc:sldMk cId="1038932773" sldId="270"/>
            <ac:cxnSpMk id="13" creationId="{20E3A342-4D61-4E3F-AF90-1AB42AEB96CC}"/>
          </ac:cxnSpMkLst>
        </pc:cxnChg>
        <pc:cxnChg chg="add">
          <ac:chgData name="Katja van Ederen" userId="S::katja.vanederen@vrgroningen.nl::83cadac5-be2d-4f30-8e42-43f74e1b77e0" providerId="AD" clId="Web-{2AA69397-C09C-096F-617A-FB588D578E0D}" dt="2021-01-18T22:31:25.641" v="124"/>
          <ac:cxnSpMkLst>
            <pc:docMk/>
            <pc:sldMk cId="1038932773" sldId="270"/>
            <ac:cxnSpMk id="16" creationId="{AA2EAA10-076F-46BD-8F0F-B9A2FB77A85C}"/>
          </ac:cxnSpMkLst>
        </pc:cxnChg>
        <pc:cxnChg chg="add">
          <ac:chgData name="Katja van Ederen" userId="S::katja.vanederen@vrgroningen.nl::83cadac5-be2d-4f30-8e42-43f74e1b77e0" providerId="AD" clId="Web-{2AA69397-C09C-096F-617A-FB588D578E0D}" dt="2021-01-18T22:31:25.641" v="124"/>
          <ac:cxnSpMkLst>
            <pc:docMk/>
            <pc:sldMk cId="1038932773" sldId="270"/>
            <ac:cxnSpMk id="17" creationId="{D891E407-403B-4764-86C9-33A56D3BCAA3}"/>
          </ac:cxnSpMkLst>
        </pc:cxnChg>
      </pc:sldChg>
      <pc:sldChg chg="addSp delSp modSp new mod ord setBg">
        <pc:chgData name="Katja van Ederen" userId="S::katja.vanederen@vrgroningen.nl::83cadac5-be2d-4f30-8e42-43f74e1b77e0" providerId="AD" clId="Web-{2AA69397-C09C-096F-617A-FB588D578E0D}" dt="2021-01-18T22:30:18.468" v="121" actId="20577"/>
        <pc:sldMkLst>
          <pc:docMk/>
          <pc:sldMk cId="568813377" sldId="271"/>
        </pc:sldMkLst>
        <pc:spChg chg="mod ord">
          <ac:chgData name="Katja van Ederen" userId="S::katja.vanederen@vrgroningen.nl::83cadac5-be2d-4f30-8e42-43f74e1b77e0" providerId="AD" clId="Web-{2AA69397-C09C-096F-617A-FB588D578E0D}" dt="2021-01-18T22:23:05.603" v="79"/>
          <ac:spMkLst>
            <pc:docMk/>
            <pc:sldMk cId="568813377" sldId="271"/>
            <ac:spMk id="2" creationId="{A9931060-06D3-4AA1-AC1C-613991D92B90}"/>
          </ac:spMkLst>
        </pc:spChg>
        <pc:spChg chg="del">
          <ac:chgData name="Katja van Ederen" userId="S::katja.vanederen@vrgroningen.nl::83cadac5-be2d-4f30-8e42-43f74e1b77e0" providerId="AD" clId="Web-{2AA69397-C09C-096F-617A-FB588D578E0D}" dt="2021-01-18T22:22:50.759" v="78"/>
          <ac:spMkLst>
            <pc:docMk/>
            <pc:sldMk cId="568813377" sldId="271"/>
            <ac:spMk id="3" creationId="{F815678F-AE10-4A4E-99FF-33F2C9A5177E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25:07.807" v="89"/>
          <ac:spMkLst>
            <pc:docMk/>
            <pc:sldMk cId="568813377" sldId="271"/>
            <ac:spMk id="7" creationId="{285A9B4C-C83C-441D-8F46-3269ADCB3BF2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24:08.510" v="82"/>
          <ac:spMkLst>
            <pc:docMk/>
            <pc:sldMk cId="568813377" sldId="271"/>
            <ac:spMk id="8" creationId="{E20F9B73-F0AB-4F36-85E0-45F99CBE4E1F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25:05.495" v="88"/>
          <ac:spMkLst>
            <pc:docMk/>
            <pc:sldMk cId="568813377" sldId="271"/>
            <ac:spMk id="9" creationId="{FFA307F9-04C2-443C-998B-79021C0DA7A2}"/>
          </ac:spMkLst>
        </pc:spChg>
        <pc:spChg chg="add mod">
          <ac:chgData name="Katja van Ederen" userId="S::katja.vanederen@vrgroningen.nl::83cadac5-be2d-4f30-8e42-43f74e1b77e0" providerId="AD" clId="Web-{2AA69397-C09C-096F-617A-FB588D578E0D}" dt="2021-01-18T22:30:18.468" v="121" actId="20577"/>
          <ac:spMkLst>
            <pc:docMk/>
            <pc:sldMk cId="568813377" sldId="271"/>
            <ac:spMk id="10" creationId="{55656D38-3F1B-4A42-A2AD-EAFAF37F2A61}"/>
          </ac:spMkLst>
        </pc:spChg>
        <pc:spChg chg="add">
          <ac:chgData name="Katja van Ederen" userId="S::katja.vanederen@vrgroningen.nl::83cadac5-be2d-4f30-8e42-43f74e1b77e0" providerId="AD" clId="Web-{2AA69397-C09C-096F-617A-FB588D578E0D}" dt="2021-01-18T22:23:05.603" v="79"/>
          <ac:spMkLst>
            <pc:docMk/>
            <pc:sldMk cId="568813377" sldId="271"/>
            <ac:spMk id="11" creationId="{6B5E2835-4E47-45B3-9CFE-732FF7B05472}"/>
          </ac:spMkLst>
        </pc:spChg>
        <pc:spChg chg="add">
          <ac:chgData name="Katja van Ederen" userId="S::katja.vanederen@vrgroningen.nl::83cadac5-be2d-4f30-8e42-43f74e1b77e0" providerId="AD" clId="Web-{2AA69397-C09C-096F-617A-FB588D578E0D}" dt="2021-01-18T22:23:05.603" v="79"/>
          <ac:spMkLst>
            <pc:docMk/>
            <pc:sldMk cId="568813377" sldId="271"/>
            <ac:spMk id="13" creationId="{5B45AD5D-AA52-4F7B-9362-576A39AD9E09}"/>
          </ac:spMkLst>
        </pc:spChg>
        <pc:spChg chg="add">
          <ac:chgData name="Katja van Ederen" userId="S::katja.vanederen@vrgroningen.nl::83cadac5-be2d-4f30-8e42-43f74e1b77e0" providerId="AD" clId="Web-{2AA69397-C09C-096F-617A-FB588D578E0D}" dt="2021-01-18T22:23:05.603" v="79"/>
          <ac:spMkLst>
            <pc:docMk/>
            <pc:sldMk cId="568813377" sldId="271"/>
            <ac:spMk id="15" creationId="{AEDD7960-4866-4399-BEF6-DD1431AB4E34}"/>
          </ac:spMkLst>
        </pc:spChg>
        <pc:spChg chg="add">
          <ac:chgData name="Katja van Ederen" userId="S::katja.vanederen@vrgroningen.nl::83cadac5-be2d-4f30-8e42-43f74e1b77e0" providerId="AD" clId="Web-{2AA69397-C09C-096F-617A-FB588D578E0D}" dt="2021-01-18T22:23:05.603" v="79"/>
          <ac:spMkLst>
            <pc:docMk/>
            <pc:sldMk cId="568813377" sldId="271"/>
            <ac:spMk id="17" creationId="{55D4142C-5077-457F-A6AD-3FECFDB39685}"/>
          </ac:spMkLst>
        </pc:spChg>
        <pc:spChg chg="add">
          <ac:chgData name="Katja van Ederen" userId="S::katja.vanederen@vrgroningen.nl::83cadac5-be2d-4f30-8e42-43f74e1b77e0" providerId="AD" clId="Web-{2AA69397-C09C-096F-617A-FB588D578E0D}" dt="2021-01-18T22:23:05.603" v="79"/>
          <ac:spMkLst>
            <pc:docMk/>
            <pc:sldMk cId="568813377" sldId="271"/>
            <ac:spMk id="19" creationId="{7A5F0580-5EE9-419F-96EE-B6529EF6E7D0}"/>
          </ac:spMkLst>
        </pc:spChg>
        <pc:picChg chg="add mod ord">
          <ac:chgData name="Katja van Ederen" userId="S::katja.vanederen@vrgroningen.nl::83cadac5-be2d-4f30-8e42-43f74e1b77e0" providerId="AD" clId="Web-{2AA69397-C09C-096F-617A-FB588D578E0D}" dt="2021-01-18T22:23:05.603" v="79"/>
          <ac:picMkLst>
            <pc:docMk/>
            <pc:sldMk cId="568813377" sldId="271"/>
            <ac:picMk id="4" creationId="{37171C5B-A61E-4E75-8E10-8CAC693CF9A4}"/>
          </ac:picMkLst>
        </pc:picChg>
        <pc:picChg chg="add del mod ord">
          <ac:chgData name="Katja van Ederen" userId="S::katja.vanederen@vrgroningen.nl::83cadac5-be2d-4f30-8e42-43f74e1b77e0" providerId="AD" clId="Web-{2AA69397-C09C-096F-617A-FB588D578E0D}" dt="2021-01-18T22:24:05.775" v="81"/>
          <ac:picMkLst>
            <pc:docMk/>
            <pc:sldMk cId="568813377" sldId="271"/>
            <ac:picMk id="5" creationId="{C8E0F0F3-9502-4041-BAD4-9BD096B2D308}"/>
          </ac:picMkLst>
        </pc:picChg>
        <pc:picChg chg="add mod ord">
          <ac:chgData name="Katja van Ederen" userId="S::katja.vanederen@vrgroningen.nl::83cadac5-be2d-4f30-8e42-43f74e1b77e0" providerId="AD" clId="Web-{2AA69397-C09C-096F-617A-FB588D578E0D}" dt="2021-01-18T22:24:15.463" v="83" actId="1076"/>
          <ac:picMkLst>
            <pc:docMk/>
            <pc:sldMk cId="568813377" sldId="271"/>
            <ac:picMk id="6" creationId="{6BEA0216-66A3-4CEA-B033-C26A4C397282}"/>
          </ac:picMkLst>
        </pc:picChg>
        <pc:picChg chg="add mod">
          <ac:chgData name="Katja van Ederen" userId="S::katja.vanederen@vrgroningen.nl::83cadac5-be2d-4f30-8e42-43f74e1b77e0" providerId="AD" clId="Web-{2AA69397-C09C-096F-617A-FB588D578E0D}" dt="2021-01-18T22:30:02.843" v="118" actId="1076"/>
          <ac:picMkLst>
            <pc:docMk/>
            <pc:sldMk cId="568813377" sldId="271"/>
            <ac:picMk id="12" creationId="{A28B474E-992D-4139-8F6D-C1E5C5CF506B}"/>
          </ac:picMkLst>
        </pc:picChg>
      </pc:sldChg>
      <pc:sldChg chg="addSp delSp modSp new del mod ord setBg setClrOvrMap">
        <pc:chgData name="Katja van Ederen" userId="S::katja.vanederen@vrgroningen.nl::83cadac5-be2d-4f30-8e42-43f74e1b77e0" providerId="AD" clId="Web-{2AA69397-C09C-096F-617A-FB588D578E0D}" dt="2021-01-18T22:16:45.159" v="61"/>
        <pc:sldMkLst>
          <pc:docMk/>
          <pc:sldMk cId="958531255" sldId="271"/>
        </pc:sldMkLst>
        <pc:spChg chg="add del">
          <ac:chgData name="Katja van Ederen" userId="S::katja.vanederen@vrgroningen.nl::83cadac5-be2d-4f30-8e42-43f74e1b77e0" providerId="AD" clId="Web-{2AA69397-C09C-096F-617A-FB588D578E0D}" dt="2021-01-18T22:16:05.362" v="60"/>
          <ac:spMkLst>
            <pc:docMk/>
            <pc:sldMk cId="958531255" sldId="271"/>
            <ac:spMk id="4" creationId="{B670DBD5-770C-4383-9F54-5B86E86BD5BB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08:30.199" v="11"/>
          <ac:spMkLst>
            <pc:docMk/>
            <pc:sldMk cId="958531255" sldId="271"/>
            <ac:spMk id="6" creationId="{57845966-6EFC-468A-9CC7-BAB4B95854E7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08:06.589" v="5"/>
          <ac:spMkLst>
            <pc:docMk/>
            <pc:sldMk cId="958531255" sldId="271"/>
            <ac:spMk id="7" creationId="{42A4FC2C-047E-45A5-965D-8E1E3BF09BC6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08:38.012" v="13"/>
          <ac:spMkLst>
            <pc:docMk/>
            <pc:sldMk cId="958531255" sldId="271"/>
            <ac:spMk id="8" creationId="{B670DBD5-770C-4383-9F54-5B86E86BD5BB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08:51.902" v="15"/>
          <ac:spMkLst>
            <pc:docMk/>
            <pc:sldMk cId="958531255" sldId="271"/>
            <ac:spMk id="10" creationId="{A93898FF-D987-4B0E-BFB4-85F5EB356D4D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08:30.199" v="11"/>
          <ac:spMkLst>
            <pc:docMk/>
            <pc:sldMk cId="958531255" sldId="271"/>
            <ac:spMk id="11" creationId="{ADAD1991-FFD1-4E94-ABAB-7560D33008E4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08:51.902" v="15"/>
          <ac:spMkLst>
            <pc:docMk/>
            <pc:sldMk cId="958531255" sldId="271"/>
            <ac:spMk id="12" creationId="{612F383F-B981-4BC3-9E2B-7BE938CEF3EC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08:51.902" v="15"/>
          <ac:spMkLst>
            <pc:docMk/>
            <pc:sldMk cId="958531255" sldId="271"/>
            <ac:spMk id="14" creationId="{5AA485AD-076E-4077-A6E6-C3C9F0C39FF2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08:51.902" v="15"/>
          <ac:spMkLst>
            <pc:docMk/>
            <pc:sldMk cId="958531255" sldId="271"/>
            <ac:spMk id="15" creationId="{42A4FC2C-047E-45A5-965D-8E1E3BF09BC6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09:03.887" v="17"/>
          <ac:spMkLst>
            <pc:docMk/>
            <pc:sldMk cId="958531255" sldId="271"/>
            <ac:spMk id="16" creationId="{B775CD93-9DF2-48CB-9F57-1BCA9A46C7FA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09:03.887" v="17"/>
          <ac:spMkLst>
            <pc:docMk/>
            <pc:sldMk cId="958531255" sldId="271"/>
            <ac:spMk id="17" creationId="{6166C6D1-23AC-49C4-BA07-238E4E9F8CEB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16:05.362" v="60"/>
          <ac:spMkLst>
            <pc:docMk/>
            <pc:sldMk cId="958531255" sldId="271"/>
            <ac:spMk id="18" creationId="{B670DBD5-770C-4383-9F54-5B86E86BD5BB}"/>
          </ac:spMkLst>
        </pc:spChg>
        <pc:spChg chg="add del">
          <ac:chgData name="Katja van Ederen" userId="S::katja.vanederen@vrgroningen.nl::83cadac5-be2d-4f30-8e42-43f74e1b77e0" providerId="AD" clId="Web-{2AA69397-C09C-096F-617A-FB588D578E0D}" dt="2021-01-18T22:16:05.315" v="59"/>
          <ac:spMkLst>
            <pc:docMk/>
            <pc:sldMk cId="958531255" sldId="271"/>
            <ac:spMk id="23" creationId="{8B089790-F4B6-46A7-BB28-7B74A9A9EFDC}"/>
          </ac:spMkLst>
        </pc:spChg>
        <pc:grpChg chg="add">
          <ac:chgData name="Katja van Ederen" userId="S::katja.vanederen@vrgroningen.nl::83cadac5-be2d-4f30-8e42-43f74e1b77e0" providerId="AD" clId="Web-{2AA69397-C09C-096F-617A-FB588D578E0D}" dt="2021-01-18T22:16:05.362" v="60"/>
          <ac:grpSpMkLst>
            <pc:docMk/>
            <pc:sldMk cId="958531255" sldId="271"/>
            <ac:grpSpMk id="20" creationId="{63737881-458F-40AD-B72B-B57D267DC423}"/>
          </ac:grpSpMkLst>
        </pc:grpChg>
        <pc:grpChg chg="add del">
          <ac:chgData name="Katja van Ederen" userId="S::katja.vanederen@vrgroningen.nl::83cadac5-be2d-4f30-8e42-43f74e1b77e0" providerId="AD" clId="Web-{2AA69397-C09C-096F-617A-FB588D578E0D}" dt="2021-01-18T22:16:05.315" v="59"/>
          <ac:grpSpMkLst>
            <pc:docMk/>
            <pc:sldMk cId="958531255" sldId="271"/>
            <ac:grpSpMk id="25" creationId="{9DE3F54D-33BC-4382-A2AB-5E002F0F1166}"/>
          </ac:grpSpMkLst>
        </pc:grpChg>
        <pc:picChg chg="add mod">
          <ac:chgData name="Katja van Ederen" userId="S::katja.vanederen@vrgroningen.nl::83cadac5-be2d-4f30-8e42-43f74e1b77e0" providerId="AD" clId="Web-{2AA69397-C09C-096F-617A-FB588D578E0D}" dt="2021-01-18T22:16:05.362" v="60"/>
          <ac:picMkLst>
            <pc:docMk/>
            <pc:sldMk cId="958531255" sldId="271"/>
            <ac:picMk id="2" creationId="{25005144-CE5F-428B-A3C9-1DD79D2C0770}"/>
          </ac:picMkLst>
        </pc:picChg>
        <pc:picChg chg="add del">
          <ac:chgData name="Katja van Ederen" userId="S::katja.vanederen@vrgroningen.nl::83cadac5-be2d-4f30-8e42-43f74e1b77e0" providerId="AD" clId="Web-{2AA69397-C09C-096F-617A-FB588D578E0D}" dt="2021-01-18T22:08:30.199" v="11"/>
          <ac:picMkLst>
            <pc:docMk/>
            <pc:sldMk cId="958531255" sldId="271"/>
            <ac:picMk id="9" creationId="{75554383-98AF-4A47-BB65-705FAAA4BE6A}"/>
          </ac:picMkLst>
        </pc:picChg>
        <pc:picChg chg="add del">
          <ac:chgData name="Katja van Ederen" userId="S::katja.vanederen@vrgroningen.nl::83cadac5-be2d-4f30-8e42-43f74e1b77e0" providerId="AD" clId="Web-{2AA69397-C09C-096F-617A-FB588D578E0D}" dt="2021-01-18T22:08:51.902" v="15"/>
          <ac:picMkLst>
            <pc:docMk/>
            <pc:sldMk cId="958531255" sldId="271"/>
            <ac:picMk id="13" creationId="{D088DBDF-80D5-4FC0-8A54-9D660B728DC4}"/>
          </ac:picMkLst>
        </pc:picChg>
      </pc:sldChg>
      <pc:sldChg chg="addSp delSp modSp new ord">
        <pc:chgData name="Katja van Ederen" userId="S::katja.vanederen@vrgroningen.nl::83cadac5-be2d-4f30-8e42-43f74e1b77e0" providerId="AD" clId="Web-{2AA69397-C09C-096F-617A-FB588D578E0D}" dt="2021-01-18T22:35:36.145" v="142" actId="1076"/>
        <pc:sldMkLst>
          <pc:docMk/>
          <pc:sldMk cId="1450925201" sldId="272"/>
        </pc:sldMkLst>
        <pc:picChg chg="add del mod">
          <ac:chgData name="Katja van Ederen" userId="S::katja.vanederen@vrgroningen.nl::83cadac5-be2d-4f30-8e42-43f74e1b77e0" providerId="AD" clId="Web-{2AA69397-C09C-096F-617A-FB588D578E0D}" dt="2021-01-18T22:33:14.112" v="130"/>
          <ac:picMkLst>
            <pc:docMk/>
            <pc:sldMk cId="1450925201" sldId="272"/>
            <ac:picMk id="2" creationId="{ECA8A0D6-BEFC-4964-945D-7874689287A7}"/>
          </ac:picMkLst>
        </pc:picChg>
        <pc:picChg chg="add mod">
          <ac:chgData name="Katja van Ederen" userId="S::katja.vanederen@vrgroningen.nl::83cadac5-be2d-4f30-8e42-43f74e1b77e0" providerId="AD" clId="Web-{2AA69397-C09C-096F-617A-FB588D578E0D}" dt="2021-01-18T22:35:36.145" v="142" actId="1076"/>
          <ac:picMkLst>
            <pc:docMk/>
            <pc:sldMk cId="1450925201" sldId="272"/>
            <ac:picMk id="3" creationId="{8FF9139C-A522-4D43-B7F4-74500DE12ABC}"/>
          </ac:picMkLst>
        </pc:picChg>
      </pc:sldChg>
      <pc:sldChg chg="modSp add ord replId">
        <pc:chgData name="Katja van Ederen" userId="S::katja.vanederen@vrgroningen.nl::83cadac5-be2d-4f30-8e42-43f74e1b77e0" providerId="AD" clId="Web-{2AA69397-C09C-096F-617A-FB588D578E0D}" dt="2021-01-18T22:36:40.474" v="149" actId="1076"/>
        <pc:sldMkLst>
          <pc:docMk/>
          <pc:sldMk cId="2134477702" sldId="273"/>
        </pc:sldMkLst>
        <pc:picChg chg="mod">
          <ac:chgData name="Katja van Ederen" userId="S::katja.vanederen@vrgroningen.nl::83cadac5-be2d-4f30-8e42-43f74e1b77e0" providerId="AD" clId="Web-{2AA69397-C09C-096F-617A-FB588D578E0D}" dt="2021-01-18T22:36:40.474" v="149" actId="1076"/>
          <ac:picMkLst>
            <pc:docMk/>
            <pc:sldMk cId="2134477702" sldId="273"/>
            <ac:picMk id="3" creationId="{8FF9139C-A522-4D43-B7F4-74500DE12ABC}"/>
          </ac:picMkLst>
        </pc:picChg>
      </pc:sldChg>
      <pc:sldChg chg="addSp delSp modSp new ord">
        <pc:chgData name="Katja van Ederen" userId="S::katja.vanederen@vrgroningen.nl::83cadac5-be2d-4f30-8e42-43f74e1b77e0" providerId="AD" clId="Web-{2AA69397-C09C-096F-617A-FB588D578E0D}" dt="2021-01-18T22:47:10.202" v="222"/>
        <pc:sldMkLst>
          <pc:docMk/>
          <pc:sldMk cId="1260209183" sldId="274"/>
        </pc:sldMkLst>
        <pc:spChg chg="add mod">
          <ac:chgData name="Katja van Ederen" userId="S::katja.vanederen@vrgroningen.nl::83cadac5-be2d-4f30-8e42-43f74e1b77e0" providerId="AD" clId="Web-{2AA69397-C09C-096F-617A-FB588D578E0D}" dt="2021-01-18T22:44:40.669" v="220" actId="20577"/>
          <ac:spMkLst>
            <pc:docMk/>
            <pc:sldMk cId="1260209183" sldId="274"/>
            <ac:spMk id="3" creationId="{D31DF942-E837-4F9D-BCAC-FC198CE26438}"/>
          </ac:spMkLst>
        </pc:spChg>
        <pc:picChg chg="add mod">
          <ac:chgData name="Katja van Ederen" userId="S::katja.vanederen@vrgroningen.nl::83cadac5-be2d-4f30-8e42-43f74e1b77e0" providerId="AD" clId="Web-{2AA69397-C09C-096F-617A-FB588D578E0D}" dt="2021-01-18T22:39:40.258" v="155" actId="14100"/>
          <ac:picMkLst>
            <pc:docMk/>
            <pc:sldMk cId="1260209183" sldId="274"/>
            <ac:picMk id="2" creationId="{B127DB0E-DA23-4AAC-98CF-223E03F4BC48}"/>
          </ac:picMkLst>
        </pc:picChg>
        <pc:picChg chg="add del mod">
          <ac:chgData name="Katja van Ederen" userId="S::katja.vanederen@vrgroningen.nl::83cadac5-be2d-4f30-8e42-43f74e1b77e0" providerId="AD" clId="Web-{2AA69397-C09C-096F-617A-FB588D578E0D}" dt="2021-01-18T22:47:10.202" v="222"/>
          <ac:picMkLst>
            <pc:docMk/>
            <pc:sldMk cId="1260209183" sldId="274"/>
            <ac:picMk id="4" creationId="{318D4521-CBDC-491D-8DF3-0ABAACA6ED0D}"/>
          </ac:picMkLst>
        </pc:picChg>
      </pc:sldChg>
      <pc:sldChg chg="addSp modSp new mod ord setBg">
        <pc:chgData name="Katja van Ederen" userId="S::katja.vanederen@vrgroningen.nl::83cadac5-be2d-4f30-8e42-43f74e1b77e0" providerId="AD" clId="Web-{2AA69397-C09C-096F-617A-FB588D578E0D}" dt="2021-01-18T22:48:48.422" v="232"/>
        <pc:sldMkLst>
          <pc:docMk/>
          <pc:sldMk cId="3768728570" sldId="275"/>
        </pc:sldMkLst>
        <pc:spChg chg="add">
          <ac:chgData name="Katja van Ederen" userId="S::katja.vanederen@vrgroningen.nl::83cadac5-be2d-4f30-8e42-43f74e1b77e0" providerId="AD" clId="Web-{2AA69397-C09C-096F-617A-FB588D578E0D}" dt="2021-01-18T22:48:06.890" v="231"/>
          <ac:spMkLst>
            <pc:docMk/>
            <pc:sldMk cId="3768728570" sldId="275"/>
            <ac:spMk id="7" creationId="{32BC26D8-82FB-445E-AA49-62A77D7C1EE0}"/>
          </ac:spMkLst>
        </pc:spChg>
        <pc:spChg chg="add">
          <ac:chgData name="Katja van Ederen" userId="S::katja.vanederen@vrgroningen.nl::83cadac5-be2d-4f30-8e42-43f74e1b77e0" providerId="AD" clId="Web-{2AA69397-C09C-096F-617A-FB588D578E0D}" dt="2021-01-18T22:48:06.890" v="231"/>
          <ac:spMkLst>
            <pc:docMk/>
            <pc:sldMk cId="3768728570" sldId="275"/>
            <ac:spMk id="9" creationId="{CB44330D-EA18-4254-AA95-EB49948539B8}"/>
          </ac:spMkLst>
        </pc:spChg>
        <pc:picChg chg="add mod">
          <ac:chgData name="Katja van Ederen" userId="S::katja.vanederen@vrgroningen.nl::83cadac5-be2d-4f30-8e42-43f74e1b77e0" providerId="AD" clId="Web-{2AA69397-C09C-096F-617A-FB588D578E0D}" dt="2021-01-18T22:48:06.890" v="231"/>
          <ac:picMkLst>
            <pc:docMk/>
            <pc:sldMk cId="3768728570" sldId="275"/>
            <ac:picMk id="2" creationId="{79785DC4-B97E-4DC9-A398-51E8202CD0E1}"/>
          </ac:picMkLst>
        </pc:picChg>
      </pc:sldChg>
    </pc:docChg>
  </pc:docChgLst>
  <pc:docChgLst>
    <pc:chgData name="Janet Groeneveld - Hendriks" userId="S::janet.groeneveld@vrgroningen.nl::5756a3fa-48a9-4d9d-b9b8-1fa4cba0938f" providerId="AD" clId="Web-{C8D77986-D211-5E17-B6EA-E64E098EEB46}"/>
    <pc:docChg chg="delSld modSld">
      <pc:chgData name="Janet Groeneveld - Hendriks" userId="S::janet.groeneveld@vrgroningen.nl::5756a3fa-48a9-4d9d-b9b8-1fa4cba0938f" providerId="AD" clId="Web-{C8D77986-D211-5E17-B6EA-E64E098EEB46}" dt="2021-01-19T08:43:25.198" v="7"/>
      <pc:docMkLst>
        <pc:docMk/>
      </pc:docMkLst>
      <pc:sldChg chg="del">
        <pc:chgData name="Janet Groeneveld - Hendriks" userId="S::janet.groeneveld@vrgroningen.nl::5756a3fa-48a9-4d9d-b9b8-1fa4cba0938f" providerId="AD" clId="Web-{C8D77986-D211-5E17-B6EA-E64E098EEB46}" dt="2021-01-19T08:43:11.792" v="6"/>
        <pc:sldMkLst>
          <pc:docMk/>
          <pc:sldMk cId="1450925201" sldId="272"/>
        </pc:sldMkLst>
      </pc:sldChg>
      <pc:sldChg chg="del">
        <pc:chgData name="Janet Groeneveld - Hendriks" userId="S::janet.groeneveld@vrgroningen.nl::5756a3fa-48a9-4d9d-b9b8-1fa4cba0938f" providerId="AD" clId="Web-{C8D77986-D211-5E17-B6EA-E64E098EEB46}" dt="2021-01-19T08:43:25.198" v="7"/>
        <pc:sldMkLst>
          <pc:docMk/>
          <pc:sldMk cId="2134477702" sldId="273"/>
        </pc:sldMkLst>
      </pc:sldChg>
      <pc:sldChg chg="modSp">
        <pc:chgData name="Janet Groeneveld - Hendriks" userId="S::janet.groeneveld@vrgroningen.nl::5756a3fa-48a9-4d9d-b9b8-1fa4cba0938f" providerId="AD" clId="Web-{C8D77986-D211-5E17-B6EA-E64E098EEB46}" dt="2021-01-19T08:43:01.354" v="5" actId="14100"/>
        <pc:sldMkLst>
          <pc:docMk/>
          <pc:sldMk cId="3699097241" sldId="276"/>
        </pc:sldMkLst>
        <pc:picChg chg="mod">
          <ac:chgData name="Janet Groeneveld - Hendriks" userId="S::janet.groeneveld@vrgroningen.nl::5756a3fa-48a9-4d9d-b9b8-1fa4cba0938f" providerId="AD" clId="Web-{C8D77986-D211-5E17-B6EA-E64E098EEB46}" dt="2021-01-19T08:43:01.354" v="5" actId="14100"/>
          <ac:picMkLst>
            <pc:docMk/>
            <pc:sldMk cId="3699097241" sldId="276"/>
            <ac:picMk id="4" creationId="{51150401-3035-4F2F-833D-12C667C7433C}"/>
          </ac:picMkLst>
        </pc:picChg>
      </pc:sldChg>
      <pc:sldChg chg="addSp modSp">
        <pc:chgData name="Janet Groeneveld - Hendriks" userId="S::janet.groeneveld@vrgroningen.nl::5756a3fa-48a9-4d9d-b9b8-1fa4cba0938f" providerId="AD" clId="Web-{C8D77986-D211-5E17-B6EA-E64E098EEB46}" dt="2021-01-19T08:42:37.744" v="2" actId="14100"/>
        <pc:sldMkLst>
          <pc:docMk/>
          <pc:sldMk cId="1002683424" sldId="277"/>
        </pc:sldMkLst>
        <pc:picChg chg="add mod">
          <ac:chgData name="Janet Groeneveld - Hendriks" userId="S::janet.groeneveld@vrgroningen.nl::5756a3fa-48a9-4d9d-b9b8-1fa4cba0938f" providerId="AD" clId="Web-{C8D77986-D211-5E17-B6EA-E64E098EEB46}" dt="2021-01-19T08:42:37.744" v="2" actId="14100"/>
          <ac:picMkLst>
            <pc:docMk/>
            <pc:sldMk cId="1002683424" sldId="277"/>
            <ac:picMk id="2" creationId="{38DC9219-19DD-423D-AE3B-D988529AED6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AAB86B-EA65-4DD8-A862-B652EDF84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2827BF5-A4DE-4231-B08D-EEAB37E69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B41252-86B1-404C-9CB3-C468DFAA1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2425-C9F3-4A66-AEAD-731AC16F0C60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675874-0FBB-42C0-B9EC-01E28E8A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9EA886-2D25-4762-A332-1C6F59254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C33-BF62-4727-94E1-AAF7422F41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230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B37B5-758A-48FE-B999-37EAE1D0F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3EB8978-9B78-4351-A818-3E23E78B0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C3F08B-FD5E-4F3B-A23F-9887F493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2425-C9F3-4A66-AEAD-731AC16F0C60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CD9E9D-B154-489E-9FA2-244B23592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1CA4CC-0C99-4BCB-901B-3E3578FD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C33-BF62-4727-94E1-AAF7422F41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134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4443362-4D6C-46EE-AC6F-A024CC4CA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FA60CBE-F1E0-4C97-81B7-DBD5574A9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C43F3D-1F02-43C2-9BE1-7B279BEAD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2425-C9F3-4A66-AEAD-731AC16F0C60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D82A63-5B9E-4507-BD38-9029A8B9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401AD7-5179-449D-9BD7-F88756E3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C33-BF62-4727-94E1-AAF7422F41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386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10EED3-29A9-4CC6-A82A-78EA923D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E64ACF-2574-448D-8330-431715630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CED393-B9C6-4DE1-8FC3-325F02741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2425-C9F3-4A66-AEAD-731AC16F0C60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61901C-D0E7-42F4-A31D-8EF6712A3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BD18D7-0989-460C-A452-7E9632FD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C33-BF62-4727-94E1-AAF7422F41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94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E9A1C-C59B-48DF-A077-83B511F5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3E1BA6-D7C2-46FB-B758-51D7225D1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326CD1-F429-4407-8D3A-2B3DFF19A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2425-C9F3-4A66-AEAD-731AC16F0C60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E1DDD6-FAE5-4DC1-A619-320554E8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A858D4-C8E8-4097-BAA5-B0570886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C33-BF62-4727-94E1-AAF7422F41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682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C6421D-67E3-464D-A0AE-5B2BECC67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912D7A-0578-41F5-A0C1-12F28F271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860B6E8-79E0-4F84-8D35-4F524CD66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CD9C212-9081-465D-A26D-D784A0DE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2425-C9F3-4A66-AEAD-731AC16F0C60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34DD417-5AA3-4D97-A65F-6BB4E484D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351A3BD-B2A3-4515-AC1F-FF006731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C33-BF62-4727-94E1-AAF7422F41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51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A0824-46E6-4116-AB39-70EAE6881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4AC367-DC7A-46AD-A3FB-66F05656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A1F8EFE-9852-4FE7-8A40-1CE711336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E96FD24-FFA3-4CCE-94A5-21DE65782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39E2C19-4D91-43D4-B4E5-587B00460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B005C0D-6443-4C7B-B7B7-5ADD59E6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2425-C9F3-4A66-AEAD-731AC16F0C60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D1786E8-5E7D-4368-8650-13D8D992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FB8F9F5-AC70-4457-8CE2-C0E8B863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C33-BF62-4727-94E1-AAF7422F41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461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9ED73-9698-4E0D-A608-DCE6FFDBF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69C28A6-2510-4D63-8448-4F6431D60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2425-C9F3-4A66-AEAD-731AC16F0C60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2C2411A-2A5C-45A4-85E7-041F5A3E0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2FC5A41-3969-41B4-90A1-B3F60AB4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C33-BF62-4727-94E1-AAF7422F41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064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D5DB3CE-0C91-461B-B4F8-8B1AB341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2425-C9F3-4A66-AEAD-731AC16F0C60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99DC357-2D6B-4AC6-853F-2138B72E8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42CBE4D-7E08-428F-8F4B-A89D765F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C33-BF62-4727-94E1-AAF7422F41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43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F03CDD-0E98-4F9E-9004-8DC2416CA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1AB189-3873-44E7-98DD-7ABF638D8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8F93ACB-4A13-47B8-93FD-417AEA819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26BBC7-4C88-4F95-A58B-C341407B2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2425-C9F3-4A66-AEAD-731AC16F0C60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ED13BCD-1A1D-48FD-9C56-48CB6A619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4116225-72DA-4615-84B0-644675D2A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C33-BF62-4727-94E1-AAF7422F41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65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4BF6F0-A407-4A32-8F13-5D1E472E9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9B95826-276C-42DC-BE98-C2F1A081E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9113F51-B74F-4387-BB70-5CC2501EE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B3E3DD6-B00F-4318-A5CC-23C5C2ABD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2425-C9F3-4A66-AEAD-731AC16F0C60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7D67ADB-2F09-4CBC-BBD5-7FAC340F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3DFF7C-B8CA-44AB-BAEA-FB1A33E00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6C33-BF62-4727-94E1-AAF7422F41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13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A78077A-D261-4C36-88CB-39D482403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8173BF-79FC-4A44-8863-6E11A6CBE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701202-0D77-494C-84AB-5A1BE5790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82425-C9F3-4A66-AEAD-731AC16F0C60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DC4915-98E9-46A8-83CE-C645E264C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2BEB80-EBA1-4F1D-87B1-52E676EEB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36C33-BF62-4727-94E1-AAF7422F41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17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ndweer.nl/lappa-piep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7171C5B-A61E-4E75-8E10-8CAC693CF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51" r="845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931060-06D3-4AA1-AC1C-613991D9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endParaRPr lang="en-US" sz="2800" b="1">
              <a:cs typeface="Calibri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BEA0216-66A3-4CEA-B033-C26A4C397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391" y="1161757"/>
            <a:ext cx="3438906" cy="127417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656D38-3F1B-4A42-A2AD-EAFAF37F2A61}"/>
              </a:ext>
            </a:extLst>
          </p:cNvPr>
          <p:cNvSpPr txBox="1"/>
          <p:nvPr/>
        </p:nvSpPr>
        <p:spPr>
          <a:xfrm>
            <a:off x="427853" y="2631473"/>
            <a:ext cx="3340442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"Voor alle kinderen die houden van spannende verhalen en recht hebben op een </a:t>
            </a:r>
            <a:br>
              <a:rPr lang="en-US" sz="2400">
                <a:ea typeface="+mn-lt"/>
                <a:cs typeface="+mn-lt"/>
              </a:rPr>
            </a:br>
            <a:r>
              <a:rPr lang="en-US" sz="2400">
                <a:ea typeface="+mn-lt"/>
                <a:cs typeface="+mn-lt"/>
              </a:rPr>
              <a:t>fijn &amp; veilig thuis." </a:t>
            </a:r>
            <a:endParaRPr lang="en-US"/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A28B474E-992D-4139-8F6D-C1E5C5CF5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481" y="5672581"/>
            <a:ext cx="2022390" cy="5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13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4BA99-DA4F-4741-AD13-F6C3E11F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D02B66D-1CE0-4383-862B-DBCDD5D9E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1325"/>
          </a:xfrm>
        </p:spPr>
      </p:pic>
    </p:spTree>
    <p:extLst>
      <p:ext uri="{BB962C8B-B14F-4D97-AF65-F5344CB8AC3E}">
        <p14:creationId xmlns:p14="http://schemas.microsoft.com/office/powerpoint/2010/main" val="4257234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256E3-6978-4FC9-80FE-EE877D43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9585F2B-F99F-4FA5-AA8A-1A5517BD5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74513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FDD5E-3FDF-4716-868B-BC3B500F7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9453520D-B64E-4649-ABB0-F04A9572E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1808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98EF-6694-42A0-A96A-2BAA49A82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A4FD928-3359-498D-8355-F02FD2890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6367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5074B-D271-4564-9E5C-14C256230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4B12C44-3FE4-4F92-A268-CD3EE7767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  <p:pic>
        <p:nvPicPr>
          <p:cNvPr id="7" name="Afbeelding 6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DB2D9E0-A280-458B-9282-E2CFC261A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33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9D9D66-7D2D-4DAC-A67E-1A1634176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3195157-A36B-4E4E-B4A4-02DD42BD5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4973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127DB0E-DA23-4AAC-98CF-223E03F4B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9" y="4119"/>
            <a:ext cx="13709821" cy="6890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1DF942-E837-4F9D-BCAC-FC198CE26438}"/>
              </a:ext>
            </a:extLst>
          </p:cNvPr>
          <p:cNvSpPr txBox="1"/>
          <p:nvPr/>
        </p:nvSpPr>
        <p:spPr>
          <a:xfrm>
            <a:off x="6310184" y="368642"/>
            <a:ext cx="5811791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400" b="1">
                <a:ea typeface="+mn-lt"/>
                <a:cs typeface="+mn-lt"/>
              </a:rPr>
              <a:t>Lappa PIEP kleurplaat winactie</a:t>
            </a:r>
            <a:endParaRPr lang="en-US" sz="3400">
              <a:ea typeface="+mn-lt"/>
              <a:cs typeface="+mn-lt"/>
            </a:endParaRPr>
          </a:p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Kinderen kunnen meedoen aan onze Lappa PIEP kleurplaat winactie. Hoe kunnen de kinderen meedoen? </a:t>
            </a:r>
            <a:endParaRPr lang="en-US">
              <a:ea typeface="+mn-lt"/>
              <a:cs typeface="+mn-lt"/>
            </a:endParaRPr>
          </a:p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Heel simpel, door de kleurplaat te downloaden en door de kinderen in te laten kleuren. De kinderen kunnen deze daarna zelf posten op de Facebookpagina @brandweergroningen (met een foto van zichzelf met de ingekleurde kleurplaat van Lappa PIEP)</a:t>
            </a:r>
            <a:endParaRPr lang="en-US">
              <a:ea typeface="+mn-lt"/>
              <a:cs typeface="+mn-lt"/>
            </a:endParaRPr>
          </a:p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We geven ieder kwartaal 10 van deze leuke PIEP prentenboeken weg.</a:t>
            </a:r>
          </a:p>
          <a:p>
            <a:endParaRPr lang="nl-NL">
              <a:cs typeface="Calibri"/>
            </a:endParaRPr>
          </a:p>
          <a:p>
            <a:endParaRPr lang="nl-NL">
              <a:cs typeface="Calibri"/>
            </a:endParaRPr>
          </a:p>
          <a:p>
            <a:endParaRPr lang="nl-NL">
              <a:cs typeface="Calibri"/>
            </a:endParaRPr>
          </a:p>
          <a:p>
            <a:endParaRPr lang="nl-NL">
              <a:cs typeface="Calibri"/>
            </a:endParaRPr>
          </a:p>
          <a:p>
            <a:endParaRPr lang="nl-NL">
              <a:cs typeface="Calibri"/>
            </a:endParaRPr>
          </a:p>
          <a:p>
            <a:endParaRPr lang="nl-NL">
              <a:cs typeface="Calibri"/>
            </a:endParaRPr>
          </a:p>
          <a:p>
            <a:r>
              <a:rPr lang="nl-NL" sz="3200" b="1">
                <a:cs typeface="Calibri"/>
                <a:hlinkClick r:id="rId3"/>
              </a:rPr>
              <a:t>www.brandweer.nl/lappa-piep</a:t>
            </a:r>
            <a:endParaRPr lang="nl-NL" sz="3200" b="1">
              <a:cs typeface="Calibri"/>
            </a:endParaRPr>
          </a:p>
          <a:p>
            <a:endParaRPr lang="nl-N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0209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8DC9219-19DD-423D-AE3B-D988529AE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9524"/>
            <a:ext cx="12208668" cy="686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83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9785DC4-B97E-4DC9-A398-51E8202CD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272AFA6-C452-43F0-8F09-3F1317F5C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534" y="4954801"/>
            <a:ext cx="1012825" cy="976128"/>
          </a:xfrm>
          <a:prstGeom prst="rect">
            <a:avLst/>
          </a:prstGeom>
        </p:spPr>
      </p:pic>
      <p:pic>
        <p:nvPicPr>
          <p:cNvPr id="1026" name="Picture 2" descr="Nederland vlag kleurplaat - Country flags">
            <a:extLst>
              <a:ext uri="{FF2B5EF4-FFF2-40B4-BE49-F238E27FC236}">
                <a16:creationId xmlns:a16="http://schemas.microsoft.com/office/drawing/2014/main" id="{1F893CE6-FA06-4690-B7BC-F0ABCF6F8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175" y="1283521"/>
            <a:ext cx="567291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lag van Groningen (provincie) - Wikipedia">
            <a:extLst>
              <a:ext uri="{FF2B5EF4-FFF2-40B4-BE49-F238E27FC236}">
                <a16:creationId xmlns:a16="http://schemas.microsoft.com/office/drawing/2014/main" id="{81D9EB9B-E52D-471C-9545-756BAF3B1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03" y="2242134"/>
            <a:ext cx="567000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09F90F79-5BF6-400E-B805-0DE90AC2D39E}"/>
              </a:ext>
            </a:extLst>
          </p:cNvPr>
          <p:cNvSpPr/>
          <p:nvPr/>
        </p:nvSpPr>
        <p:spPr>
          <a:xfrm>
            <a:off x="643467" y="641437"/>
            <a:ext cx="586154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Ben jij net zo snel als de brandweer?</a:t>
            </a:r>
          </a:p>
        </p:txBody>
      </p:sp>
    </p:spTree>
    <p:extLst>
      <p:ext uri="{BB962C8B-B14F-4D97-AF65-F5344CB8AC3E}">
        <p14:creationId xmlns:p14="http://schemas.microsoft.com/office/powerpoint/2010/main" val="3768728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7607-8A59-42BF-9D27-1EA6432D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1150401-3035-4F2F-833D-12C667C74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905" y="795"/>
            <a:ext cx="12203904" cy="6857998"/>
          </a:xfrm>
        </p:spPr>
      </p:pic>
    </p:spTree>
    <p:extLst>
      <p:ext uri="{BB962C8B-B14F-4D97-AF65-F5344CB8AC3E}">
        <p14:creationId xmlns:p14="http://schemas.microsoft.com/office/powerpoint/2010/main" val="3699097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3ECBB-C805-48D5-8D1C-7D1D24FD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92ABCDB0-297C-4394-997F-170CA2695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8" y="0"/>
            <a:ext cx="12212638" cy="6858000"/>
          </a:xfrm>
        </p:spPr>
      </p:pic>
    </p:spTree>
    <p:extLst>
      <p:ext uri="{BB962C8B-B14F-4D97-AF65-F5344CB8AC3E}">
        <p14:creationId xmlns:p14="http://schemas.microsoft.com/office/powerpoint/2010/main" val="1378610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89BDB-F728-48B7-B023-6D706ADD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652DD3F-3DD5-47CE-9621-208F51BBA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8" y="0"/>
            <a:ext cx="12201526" cy="6858000"/>
          </a:xfrm>
        </p:spPr>
      </p:pic>
    </p:spTree>
    <p:extLst>
      <p:ext uri="{BB962C8B-B14F-4D97-AF65-F5344CB8AC3E}">
        <p14:creationId xmlns:p14="http://schemas.microsoft.com/office/powerpoint/2010/main" val="4009140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CF817-EE0E-4093-8282-272654552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B7D09F6C-AA03-4215-B9FD-8EC349A09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2193588" cy="6858000"/>
          </a:xfrm>
        </p:spPr>
      </p:pic>
    </p:spTree>
    <p:extLst>
      <p:ext uri="{BB962C8B-B14F-4D97-AF65-F5344CB8AC3E}">
        <p14:creationId xmlns:p14="http://schemas.microsoft.com/office/powerpoint/2010/main" val="3404581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072123-6221-4DA1-B70D-BDC0F459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kaart&#10;&#10;Automatisch gegenereerde beschrijving">
            <a:extLst>
              <a:ext uri="{FF2B5EF4-FFF2-40B4-BE49-F238E27FC236}">
                <a16:creationId xmlns:a16="http://schemas.microsoft.com/office/drawing/2014/main" id="{29BDDDA5-75DA-437E-B718-630F8C901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51425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A7F517-D230-46DF-B395-F59978ACE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F9E7E3C-215F-4C30-8285-30C200FD7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8920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8AC2CB-F4A7-47AC-9E57-00D6A5B5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85785D4-89AA-45FE-BB3C-A6BA858A0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29195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4FFD7A-9834-4438-A48F-040BB35B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953C48C-72B0-4CEE-863D-CBC3D067C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1702287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A392906D910C4687A72F2EEDA0780C" ma:contentTypeVersion="11" ma:contentTypeDescription="Een nieuw document maken." ma:contentTypeScope="" ma:versionID="54b5805d983f193618d54b3519221e84">
  <xsd:schema xmlns:xsd="http://www.w3.org/2001/XMLSchema" xmlns:xs="http://www.w3.org/2001/XMLSchema" xmlns:p="http://schemas.microsoft.com/office/2006/metadata/properties" xmlns:ns2="f5a2b0f7-117a-4f52-afa4-a5fcd08c533b" xmlns:ns3="31240009-da23-4b3b-83cd-d5d9a36d310a" targetNamespace="http://schemas.microsoft.com/office/2006/metadata/properties" ma:root="true" ma:fieldsID="eba38ab266a20c6586c0cdbf1a4fdd90" ns2:_="" ns3:_="">
    <xsd:import namespace="f5a2b0f7-117a-4f52-afa4-a5fcd08c533b"/>
    <xsd:import namespace="31240009-da23-4b3b-83cd-d5d9a36d310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a2b0f7-117a-4f52-afa4-a5fcd08c533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240009-da23-4b3b-83cd-d5d9a36d31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5a2b0f7-117a-4f52-afa4-a5fcd08c533b">AEQV225UZUSN-680753485-82285</_dlc_DocId>
    <_dlc_DocIdUrl xmlns="f5a2b0f7-117a-4f52-afa4-a5fcd08c533b">
      <Url>https://vrgroningen.sharepoint.com/sites/bvl/_layouts/15/DocIdRedir.aspx?ID=AEQV225UZUSN-680753485-82285</Url>
      <Description>AEQV225UZUSN-680753485-82285</Description>
    </_dlc_DocIdUrl>
    <SharedWithUsers xmlns="f5a2b0f7-117a-4f52-afa4-a5fcd08c533b">
      <UserInfo>
        <DisplayName>Janet Groeneveld - Hendriks</DisplayName>
        <AccountId>24</AccountId>
        <AccountType/>
      </UserInfo>
      <UserInfo>
        <DisplayName>Jeroen van Kleef</DisplayName>
        <AccountId>71</AccountId>
        <AccountType/>
      </UserInfo>
      <UserInfo>
        <DisplayName>Joëlle Kuiper</DisplayName>
        <AccountId>78</AccountId>
        <AccountType/>
      </UserInfo>
    </SharedWithUsers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5134533-EDCC-4917-AAF4-DD064D4175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17966E-994D-4251-8000-EE5D28939A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a2b0f7-117a-4f52-afa4-a5fcd08c533b"/>
    <ds:schemaRef ds:uri="31240009-da23-4b3b-83cd-d5d9a36d31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9BBAAF-7D30-4E91-AAC3-A6F5C0F6D855}">
  <ds:schemaRefs>
    <ds:schemaRef ds:uri="f5a2b0f7-117a-4f52-afa4-a5fcd08c533b"/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E1612EE6-75CE-40DF-9508-27F30FB75CB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Janet Groeneveld - Hendriks</dc:creator>
  <cp:revision>2</cp:revision>
  <dcterms:created xsi:type="dcterms:W3CDTF">2021-01-18T12:39:39Z</dcterms:created>
  <dcterms:modified xsi:type="dcterms:W3CDTF">2021-11-16T16:12:04Z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0x01010098A392906D910C4687A72F2EEDA0780C</vt:lpwstr>
  </property>
  <property fmtid="{D5CDD505-2E9C-101B-9397-08002B2CF9AE}" pid="3" name="_dlc_DocIdItemGuid">
    <vt:lpwstr>bbada799-6a68-4946-8f21-1d867583ae8f</vt:lpwstr>
  </property>
</Properties>
</file>